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live/5reqdtV-kc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82485ECB-F6EB-4F03-A901-CE98F274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396" y="498604"/>
            <a:ext cx="9365992" cy="1280890"/>
          </a:xfrm>
        </p:spPr>
        <p:txBody>
          <a:bodyPr>
            <a:normAutofit/>
          </a:bodyPr>
          <a:lstStyle/>
          <a:p>
            <a:r>
              <a:rPr lang="en-US" altLang="zh-TW" sz="4800" dirty="0">
                <a:solidFill>
                  <a:srgbClr val="FF0000"/>
                </a:solidFill>
                <a:latin typeface="王漢宗顏楷體繁" panose="02000500000000000000" pitchFamily="2" charset="-120"/>
                <a:ea typeface="王漢宗顏楷體繁" panose="02000500000000000000" pitchFamily="2" charset="-120"/>
              </a:rPr>
              <a:t>6/14</a:t>
            </a:r>
            <a:r>
              <a:rPr lang="zh-TW" altLang="en-US" sz="4800" dirty="0">
                <a:solidFill>
                  <a:srgbClr val="FF0000"/>
                </a:solidFill>
                <a:latin typeface="王漢宗顏楷體繁" panose="02000500000000000000" pitchFamily="2" charset="-120"/>
                <a:ea typeface="王漢宗顏楷體繁" panose="02000500000000000000" pitchFamily="2" charset="-120"/>
              </a:rPr>
              <a:t>畢業典禮雨天方案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6F1F4678-BD88-44D7-9F16-EE4765C07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683" y="1577788"/>
            <a:ext cx="9486246" cy="4297576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下雨天取消校園巡禮，學生的胸花先於教室別上，直接至海東館就位。</a:t>
            </a:r>
            <a:endParaRPr lang="en-US" altLang="zh-TW" sz="4000" dirty="0"/>
          </a:p>
          <a:p>
            <a:r>
              <a:rPr lang="zh-TW" altLang="en-US" sz="4000" dirty="0"/>
              <a:t>開放各班教室觀看典禮轉播，家長可至學生的班上觀看。煩請</a:t>
            </a:r>
            <a:r>
              <a:rPr lang="zh-TW" altLang="en-US" sz="4000"/>
              <a:t>各班打開</a:t>
            </a:r>
            <a:r>
              <a:rPr lang="zh-TW" altLang="en-US" sz="4000" dirty="0"/>
              <a:t>大電視，並先上網聯結播放。聯結網址：</a:t>
            </a:r>
            <a:endParaRPr lang="en-US" altLang="zh-TW" sz="4000" dirty="0"/>
          </a:p>
          <a:p>
            <a:pPr marL="0" indent="0">
              <a:buNone/>
            </a:pPr>
            <a:r>
              <a:rPr lang="en-US" altLang="zh-TW" sz="3200" dirty="0">
                <a:hlinkClick r:id="rId2"/>
              </a:rPr>
              <a:t>https://www.youtube.com/live/5reqdtV-kcI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  <a:p>
            <a:pPr marL="0" indent="0">
              <a:buNone/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19226135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395</TotalTime>
  <Words>70</Words>
  <Application>Microsoft Office PowerPoint</Application>
  <PresentationFormat>寬螢幕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王漢宗顏楷體繁</vt:lpstr>
      <vt:lpstr>微軟正黑體</vt:lpstr>
      <vt:lpstr>Arial</vt:lpstr>
      <vt:lpstr>Century Gothic</vt:lpstr>
      <vt:lpstr>Wingdings 3</vt:lpstr>
      <vt:lpstr>絲縷</vt:lpstr>
      <vt:lpstr>6/14畢業典禮雨天方案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6/14畢業典禮雨天備案</dc:title>
  <dc:creator>劉博允</dc:creator>
  <cp:lastModifiedBy>劉博允</cp:lastModifiedBy>
  <cp:revision>6</cp:revision>
  <dcterms:created xsi:type="dcterms:W3CDTF">2025-06-12T23:55:30Z</dcterms:created>
  <dcterms:modified xsi:type="dcterms:W3CDTF">2025-06-13T06:30:34Z</dcterms:modified>
</cp:coreProperties>
</file>